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58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79" r:id="rId27"/>
    <p:sldId id="283" r:id="rId28"/>
    <p:sldId id="282" r:id="rId29"/>
    <p:sldId id="284" r:id="rId30"/>
    <p:sldId id="286" r:id="rId31"/>
    <p:sldId id="285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4166-32F6-4F75-A6DF-7EC0988AA6ED}" type="datetimeFigureOut">
              <a:rPr lang="pl-PL" smtClean="0"/>
              <a:t>2024-03-08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C321-E19D-4CEA-8439-17414245E5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6032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4166-32F6-4F75-A6DF-7EC0988AA6ED}" type="datetimeFigureOut">
              <a:rPr lang="pl-PL" smtClean="0"/>
              <a:t>2024-03-08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C321-E19D-4CEA-8439-17414245E5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126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4166-32F6-4F75-A6DF-7EC0988AA6ED}" type="datetimeFigureOut">
              <a:rPr lang="pl-PL" smtClean="0"/>
              <a:t>2024-03-08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C321-E19D-4CEA-8439-17414245E5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557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4166-32F6-4F75-A6DF-7EC0988AA6ED}" type="datetimeFigureOut">
              <a:rPr lang="pl-PL" smtClean="0"/>
              <a:t>2024-03-08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C321-E19D-4CEA-8439-17414245E5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1806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4166-32F6-4F75-A6DF-7EC0988AA6ED}" type="datetimeFigureOut">
              <a:rPr lang="pl-PL" smtClean="0"/>
              <a:t>2024-03-08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C321-E19D-4CEA-8439-17414245E5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345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4166-32F6-4F75-A6DF-7EC0988AA6ED}" type="datetimeFigureOut">
              <a:rPr lang="pl-PL" smtClean="0"/>
              <a:t>2024-03-08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C321-E19D-4CEA-8439-17414245E5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0033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4166-32F6-4F75-A6DF-7EC0988AA6ED}" type="datetimeFigureOut">
              <a:rPr lang="pl-PL" smtClean="0"/>
              <a:t>2024-03-08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C321-E19D-4CEA-8439-17414245E5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908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4166-32F6-4F75-A6DF-7EC0988AA6ED}" type="datetimeFigureOut">
              <a:rPr lang="pl-PL" smtClean="0"/>
              <a:t>2024-03-08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C321-E19D-4CEA-8439-17414245E5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572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4166-32F6-4F75-A6DF-7EC0988AA6ED}" type="datetimeFigureOut">
              <a:rPr lang="pl-PL" smtClean="0"/>
              <a:t>2024-03-08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C321-E19D-4CEA-8439-17414245E5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3469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4166-32F6-4F75-A6DF-7EC0988AA6ED}" type="datetimeFigureOut">
              <a:rPr lang="pl-PL" smtClean="0"/>
              <a:t>2024-03-08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C321-E19D-4CEA-8439-17414245E5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417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4166-32F6-4F75-A6DF-7EC0988AA6ED}" type="datetimeFigureOut">
              <a:rPr lang="pl-PL" smtClean="0"/>
              <a:t>2024-03-08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C321-E19D-4CEA-8439-17414245E5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604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A4166-32F6-4F75-A6DF-7EC0988AA6ED}" type="datetimeFigureOut">
              <a:rPr lang="pl-PL" smtClean="0"/>
              <a:t>2024-03-08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4C321-E19D-4CEA-8439-17414245E5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879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Obrazy 2024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7293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Gustaw Moreau „Edyp i Sfinks”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732" y="1600200"/>
            <a:ext cx="231253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35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Helena i Parys, obraz pędzla Jacques-Louis Davida,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01" y="1600200"/>
            <a:ext cx="341179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36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Antonio </a:t>
            </a:r>
            <a:r>
              <a:rPr lang="pl-PL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Pollaiuolo</a:t>
            </a:r>
            <a:r>
              <a:rPr lang="pl-PL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Herakles po </a:t>
            </a:r>
            <a:r>
              <a:rPr lang="pl-PL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pokonaniu Lwa Nemejskiego odziany w jego </a:t>
            </a:r>
            <a:r>
              <a:rPr lang="pl-PL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skórę </a:t>
            </a:r>
            <a:r>
              <a:rPr lang="pl-PL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 jego głową służącą jako hełm</a:t>
            </a: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16832"/>
            <a:ext cx="322563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75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Antoni Brodowski, Edyp i Antygona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664" y="1600200"/>
            <a:ext cx="311867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64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0" cap="all" dirty="0" smtClean="0">
                <a:solidFill>
                  <a:srgbClr val="FFFFFF"/>
                </a:solidFill>
                <a:effectLst/>
                <a:latin typeface="Verdana"/>
              </a:rPr>
              <a:t>GUSTAVE MOREAU "PROM</a:t>
            </a:r>
            <a:r>
              <a:rPr lang="pl-P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Gustaw </a:t>
            </a:r>
            <a:r>
              <a:rPr lang="pl-PL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Moreau „Prometeusz”</a:t>
            </a:r>
            <a:r>
              <a:rPr lang="pl-PL" b="1" i="0" cap="all" dirty="0" smtClean="0">
                <a:solidFill>
                  <a:srgbClr val="FFFFFF"/>
                </a:solidFill>
                <a:effectLst/>
                <a:latin typeface="Verdana"/>
              </a:rPr>
              <a:t> "</a:t>
            </a:r>
            <a:br>
              <a:rPr lang="pl-PL" b="1" i="0" cap="all" dirty="0" smtClean="0">
                <a:solidFill>
                  <a:srgbClr val="FFFFFF"/>
                </a:solidFill>
                <a:effectLst/>
                <a:latin typeface="Verdana"/>
              </a:rPr>
            </a:br>
            <a:endParaRPr lang="pl-PL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2" y="1967706"/>
            <a:ext cx="2276475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71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Frederic Leighton</a:t>
            </a: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„Dedal i Ikar”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89" y="1600200"/>
            <a:ext cx="332562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21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Angelika </a:t>
            </a:r>
            <a:r>
              <a:rPr lang="pl-P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Kauffmann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„Śmierć </a:t>
            </a:r>
            <a:r>
              <a:rPr lang="pl-P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Alkestis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2286794"/>
            <a:ext cx="424815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63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	</a:t>
            </a:r>
            <a:br>
              <a:rPr lang="pl-PL" dirty="0" smtClean="0"/>
            </a:b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Diego </a:t>
            </a:r>
            <a:r>
              <a:rPr lang="pl-PL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Velázquez</a:t>
            </a: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„Arachne”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74" y="1600200"/>
            <a:ext cx="656085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36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effectLst/>
                <a:latin typeface="Times New Roman"/>
                <a:ea typeface="Calibri"/>
              </a:rPr>
              <a:t>Diego Velázquez   „</a:t>
            </a:r>
            <a:r>
              <a:rPr lang="en-US" sz="3200" dirty="0" err="1" smtClean="0">
                <a:effectLst/>
                <a:latin typeface="Times New Roman"/>
                <a:ea typeface="Calibri"/>
              </a:rPr>
              <a:t>Triumf</a:t>
            </a:r>
            <a:r>
              <a:rPr lang="en-US" sz="3200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Calibri"/>
              </a:rPr>
              <a:t>Bachusa</a:t>
            </a:r>
            <a:r>
              <a:rPr lang="en-US" sz="3200" dirty="0" smtClean="0">
                <a:effectLst/>
                <a:latin typeface="Times New Roman"/>
                <a:ea typeface="Calibri"/>
              </a:rPr>
              <a:t>”</a:t>
            </a:r>
            <a:endParaRPr lang="pl-PL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98" y="1600200"/>
            <a:ext cx="620260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241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Rubens „Merkury i Argus”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775" y="1600200"/>
            <a:ext cx="553044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42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Tycjan „Apollo i Marsjasz”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601" y="1601369"/>
            <a:ext cx="4218798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029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 </a:t>
            </a:r>
            <a:r>
              <a:rPr lang="it-I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Giovanni Battista Tiepolo, Ofiarowanie Ifigenii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04" y="1600200"/>
            <a:ext cx="727179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119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Peter Paul Rubens „Perseusz i Andromeda”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74" y="1600200"/>
            <a:ext cx="620925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882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Jusepe</a:t>
            </a: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pl-PL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Ribera</a:t>
            </a: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„Apollo obdziera Marsjasza ze skóry”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413" y="1600200"/>
            <a:ext cx="578317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090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effectLst/>
                <a:latin typeface="Times New Roman"/>
                <a:ea typeface="Calibri"/>
              </a:rPr>
              <a:t>Antonio </a:t>
            </a:r>
            <a:r>
              <a:rPr lang="pl-PL" sz="3600" dirty="0" err="1" smtClean="0">
                <a:effectLst/>
                <a:latin typeface="Times New Roman"/>
                <a:ea typeface="Calibri"/>
              </a:rPr>
              <a:t>Pollaiuolo</a:t>
            </a:r>
            <a:r>
              <a:rPr lang="pl-PL" sz="3600" dirty="0" smtClean="0">
                <a:effectLst/>
                <a:latin typeface="Times New Roman"/>
                <a:ea typeface="Calibri"/>
              </a:rPr>
              <a:t> „Apollo i Dafne”</a:t>
            </a:r>
            <a:endParaRPr lang="pl-PL" sz="36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66" y="1600200"/>
            <a:ext cx="306066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168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Echo i Narcyz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John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William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Waterhouse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29" y="1600200"/>
            <a:ext cx="808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69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Lucas Cranach</a:t>
            </a:r>
            <a:r>
              <a:rPr lang="pl-P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Sąd Parysa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961" y="1600200"/>
            <a:ext cx="308807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21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Camille</a:t>
            </a: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Corot „Orfeusz wyprowadzający Eurydykę z podziemi”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056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Rubens „Prometeusz”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154" y="1600200"/>
            <a:ext cx="390169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66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Tycjan „Bachus i Ariadna”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223" y="1600200"/>
            <a:ext cx="499955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255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Pieter Bruegel (starszy) „Pejzaż z upadkiem Ikara”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56" y="1600200"/>
            <a:ext cx="68518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854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Rubens „Apollo i Dafne”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361" y="1600200"/>
            <a:ext cx="431927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42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Rubens „Bitwa Amazonek”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90" y="1600200"/>
            <a:ext cx="733241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48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Francisco de </a:t>
            </a:r>
            <a:r>
              <a:rPr lang="pl-PL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Zurbarán</a:t>
            </a: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„Zgładzenie hydry lernejskiej”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737" y="1600200"/>
            <a:ext cx="56685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121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Narcyz (obraz Caravaggia)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697" y="1600200"/>
            <a:ext cx="373660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40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Śmierć Hiacynta – obraz włoskiego malarza barokowego Giovaniego Tiepola.</a:t>
            </a: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517" y="1600200"/>
            <a:ext cx="363896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7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Rubens Sąd Parysa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498" y="1600200"/>
            <a:ext cx="611100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48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Orfeusz i Eurydyka Rubensa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601" y="1600200"/>
            <a:ext cx="569079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02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Rubens „Śmierć Meduzy”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80" y="1600200"/>
            <a:ext cx="78712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68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Nić Ariadny na obrazie </a:t>
            </a:r>
            <a:r>
              <a:rPr lang="pl-P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Niccolò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Bambini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994"/>
            <a:ext cx="6096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25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200</Words>
  <Application>Microsoft Office PowerPoint</Application>
  <PresentationFormat>Pokaz na ekranie (4:3)</PresentationFormat>
  <Paragraphs>31</Paragraphs>
  <Slides>31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Motyw pakietu Office</vt:lpstr>
      <vt:lpstr>Obrazy 2024</vt:lpstr>
      <vt:lpstr>Tycjan „Apollo i Marsjasz”</vt:lpstr>
      <vt:lpstr>Rubens „Apollo i Dafne”</vt:lpstr>
      <vt:lpstr>Narcyz (obraz Caravaggia)</vt:lpstr>
      <vt:lpstr>Śmierć Hiacynta – obraz włoskiego malarza barokowego Giovaniego Tiepola.</vt:lpstr>
      <vt:lpstr>Rubens Sąd Parysa </vt:lpstr>
      <vt:lpstr>Orfeusz i Eurydyka Rubensa</vt:lpstr>
      <vt:lpstr>Rubens „Śmierć Meduzy”</vt:lpstr>
      <vt:lpstr>Nić Ariadny na obrazie Niccolò Bambini</vt:lpstr>
      <vt:lpstr>Gustaw Moreau „Edyp i Sfinks”</vt:lpstr>
      <vt:lpstr>Helena i Parys, obraz pędzla Jacques-Louis Davida, </vt:lpstr>
      <vt:lpstr>Antonio Pollaiuolo Herakles po pokonaniu Lwa Nemejskiego odziany w jego skórę z jego głową służącą jako hełm</vt:lpstr>
      <vt:lpstr>Antoni Brodowski, Edyp i Antygona</vt:lpstr>
      <vt:lpstr>GUSTAVE MOREAU "PROM Gustaw Moreau „Prometeusz” " </vt:lpstr>
      <vt:lpstr>Frederic Leighton „Dedal i Ikar”</vt:lpstr>
      <vt:lpstr>Angelika Kauffmann „Śmierć Alkestis”</vt:lpstr>
      <vt:lpstr>  Diego Velázquez „Arachne”</vt:lpstr>
      <vt:lpstr>Diego Velázquez   „Triumf Bachusa”</vt:lpstr>
      <vt:lpstr>Rubens „Merkury i Argus”</vt:lpstr>
      <vt:lpstr> Giovanni Battista Tiepolo, Ofiarowanie Ifigenii</vt:lpstr>
      <vt:lpstr> Peter Paul Rubens „Perseusz i Andromeda”</vt:lpstr>
      <vt:lpstr>Jusepe de Ribera „Apollo obdziera Marsjasza ze skóry”</vt:lpstr>
      <vt:lpstr>Antonio Pollaiuolo „Apollo i Dafne”</vt:lpstr>
      <vt:lpstr>Echo i Narcyz „John William Waterhouse”</vt:lpstr>
      <vt:lpstr>Lucas Cranach Sąd Parysa </vt:lpstr>
      <vt:lpstr>Camille Corot „Orfeusz wyprowadzający Eurydykę z podziemi”</vt:lpstr>
      <vt:lpstr>Rubens „Prometeusz”</vt:lpstr>
      <vt:lpstr>Tycjan „Bachus i Ariadna”</vt:lpstr>
      <vt:lpstr>Pieter Bruegel (starszy) „Pejzaż z upadkiem Ikara”</vt:lpstr>
      <vt:lpstr>Rubens „Bitwa Amazonek”</vt:lpstr>
      <vt:lpstr>Francisco de Zurbarán „Zgładzenie hydry lernejskiej”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Obrazy 2024</dc:title>
  <dc:creator>DOM</dc:creator>
  <cp:lastModifiedBy>DOM</cp:lastModifiedBy>
  <cp:revision>10</cp:revision>
  <dcterms:created xsi:type="dcterms:W3CDTF">2024-03-08T15:24:43Z</dcterms:created>
  <dcterms:modified xsi:type="dcterms:W3CDTF">2024-03-08T17:18:00Z</dcterms:modified>
</cp:coreProperties>
</file>